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550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599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69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89546" y="187325"/>
            <a:ext cx="5890425" cy="3963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59"/>
            <a:ext cx="6172199" cy="1463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199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59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hyperlink" Target="mailto:commerciale@omit.tech" TargetMode="External"/><Relationship Id="rId3" Type="http://schemas.openxmlformats.org/officeDocument/2006/relationships/image" Target="../media/image2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jp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53378" y="0"/>
            <a:ext cx="405130" cy="9144000"/>
          </a:xfrm>
          <a:custGeom>
            <a:avLst/>
            <a:gdLst/>
            <a:ahLst/>
            <a:cxnLst/>
            <a:rect l="l" t="t" r="r" b="b"/>
            <a:pathLst>
              <a:path w="405129" h="9144000">
                <a:moveTo>
                  <a:pt x="0" y="9144000"/>
                </a:moveTo>
                <a:lnTo>
                  <a:pt x="404596" y="9144000"/>
                </a:lnTo>
                <a:lnTo>
                  <a:pt x="404596" y="0"/>
                </a:lnTo>
                <a:lnTo>
                  <a:pt x="0" y="0"/>
                </a:lnTo>
                <a:lnTo>
                  <a:pt x="0" y="9144000"/>
                </a:lnTo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9546" y="187325"/>
            <a:ext cx="5890425" cy="396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09920" y="243971"/>
            <a:ext cx="578485" cy="31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SFT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9547" y="623062"/>
            <a:ext cx="5891821" cy="377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4286" y="716601"/>
            <a:ext cx="5671820" cy="5728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" algn="just">
              <a:lnSpc>
                <a:spcPct val="100000"/>
              </a:lnSpc>
            </a:pP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15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IONE</a:t>
            </a:r>
            <a:r>
              <a:rPr sz="15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endParaRPr sz="15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205"/>
              </a:spcBef>
            </a:pP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CA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RATT</a:t>
            </a: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RI</a:t>
            </a:r>
            <a:r>
              <a:rPr sz="1050" spc="-10" dirty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TICH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1050" spc="-30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G</a:t>
            </a: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ENE</a:t>
            </a:r>
            <a:r>
              <a:rPr sz="1050" spc="5" dirty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ALI</a:t>
            </a:r>
            <a:endParaRPr sz="10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365"/>
              </a:spcBef>
            </a:pPr>
            <a:r>
              <a:rPr sz="900" spc="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25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cnic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</a:t>
            </a:r>
            <a:r>
              <a:rPr sz="900" spc="10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on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5" dirty="0">
                <a:latin typeface="Calibri"/>
                <a:cs typeface="Calibri"/>
              </a:rPr>
              <a:t>s</a:t>
            </a:r>
            <a:r>
              <a:rPr sz="900" spc="-5" dirty="0">
                <a:latin typeface="Calibri"/>
                <a:cs typeface="Calibri"/>
              </a:rPr>
              <a:t>u</a:t>
            </a:r>
            <a:r>
              <a:rPr sz="900" dirty="0">
                <a:latin typeface="Calibri"/>
                <a:cs typeface="Calibri"/>
              </a:rPr>
              <a:t>to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</a:t>
            </a:r>
            <a:r>
              <a:rPr sz="900" spc="-10" dirty="0">
                <a:latin typeface="Calibri"/>
                <a:cs typeface="Calibri"/>
              </a:rPr>
              <a:t>b</a:t>
            </a:r>
            <a:r>
              <a:rPr sz="900" spc="-5" dirty="0">
                <a:latin typeface="Calibri"/>
                <a:cs typeface="Calibri"/>
              </a:rPr>
              <a:t>re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l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b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re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f</a:t>
            </a:r>
            <a:r>
              <a:rPr sz="900" dirty="0">
                <a:latin typeface="Calibri"/>
                <a:cs typeface="Calibri"/>
              </a:rPr>
              <a:t>f</a:t>
            </a:r>
            <a:r>
              <a:rPr sz="900" spc="-5" dirty="0">
                <a:latin typeface="Calibri"/>
                <a:cs typeface="Calibri"/>
              </a:rPr>
              <a:t>re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5" dirty="0">
                <a:latin typeface="Calibri"/>
                <a:cs typeface="Calibri"/>
              </a:rPr>
              <a:t>s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b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l</a:t>
            </a:r>
            <a:r>
              <a:rPr sz="900" spc="-5" dirty="0">
                <a:latin typeface="Calibri"/>
                <a:cs typeface="Calibri"/>
              </a:rPr>
              <a:t>ità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</a:t>
            </a:r>
            <a:r>
              <a:rPr sz="900" spc="0" dirty="0">
                <a:latin typeface="Calibri"/>
                <a:cs typeface="Calibri"/>
              </a:rPr>
              <a:t>t</a:t>
            </a:r>
            <a:r>
              <a:rPr sz="900" spc="5" dirty="0">
                <a:latin typeface="Calibri"/>
                <a:cs typeface="Calibri"/>
              </a:rPr>
              <a:t>il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z</a:t>
            </a:r>
            <a:r>
              <a:rPr sz="900" spc="-10" dirty="0">
                <a:latin typeface="Calibri"/>
                <a:cs typeface="Calibri"/>
              </a:rPr>
              <a:t>z</a:t>
            </a:r>
            <a:r>
              <a:rPr sz="900" spc="-5" dirty="0">
                <a:latin typeface="Calibri"/>
                <a:cs typeface="Calibri"/>
              </a:rPr>
              <a:t>are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rama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u</a:t>
            </a:r>
            <a:r>
              <a:rPr sz="900" spc="-5" dirty="0">
                <a:latin typeface="Calibri"/>
                <a:cs typeface="Calibri"/>
              </a:rPr>
              <a:t>re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spc="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il</a:t>
            </a:r>
            <a:r>
              <a:rPr sz="900" dirty="0">
                <a:latin typeface="Calibri"/>
                <a:cs typeface="Calibri"/>
              </a:rPr>
              <a:t>i 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e r</a:t>
            </a:r>
            <a:r>
              <a:rPr sz="900" spc="-15" dirty="0">
                <a:latin typeface="Calibri"/>
                <a:cs typeface="Calibri"/>
              </a:rPr>
              <a:t>e</a:t>
            </a:r>
            <a:r>
              <a:rPr sz="900" spc="5" dirty="0">
                <a:latin typeface="Calibri"/>
                <a:cs typeface="Calibri"/>
              </a:rPr>
              <a:t>n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spc="5" dirty="0">
                <a:latin typeface="Calibri"/>
                <a:cs typeface="Calibri"/>
              </a:rPr>
              <a:t>i</a:t>
            </a:r>
            <a:r>
              <a:rPr sz="900" spc="-10" dirty="0">
                <a:latin typeface="Calibri"/>
                <a:cs typeface="Calibri"/>
              </a:rPr>
              <a:t>m</a:t>
            </a:r>
            <a:r>
              <a:rPr sz="90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spc="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parazi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nche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on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a</a:t>
            </a:r>
            <a:r>
              <a:rPr sz="900" spc="-2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id</a:t>
            </a:r>
            <a:r>
              <a:rPr sz="900" dirty="0">
                <a:latin typeface="Calibri"/>
                <a:cs typeface="Calibri"/>
              </a:rPr>
              <a:t>ra</a:t>
            </a:r>
            <a:r>
              <a:rPr sz="900" spc="-10" dirty="0">
                <a:latin typeface="Calibri"/>
                <a:cs typeface="Calibri"/>
              </a:rPr>
              <a:t>u</a:t>
            </a:r>
            <a:r>
              <a:rPr sz="900" spc="5" dirty="0">
                <a:latin typeface="Calibri"/>
                <a:cs typeface="Calibri"/>
              </a:rPr>
              <a:t>l</a:t>
            </a:r>
            <a:r>
              <a:rPr sz="900" spc="-5" dirty="0">
                <a:latin typeface="Calibri"/>
                <a:cs typeface="Calibri"/>
              </a:rPr>
              <a:t>ic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at</a:t>
            </a:r>
            <a:r>
              <a:rPr sz="900" spc="-2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a</a:t>
            </a:r>
            <a:r>
              <a:rPr sz="900" spc="-2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n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</a:t>
            </a:r>
            <a:r>
              <a:rPr sz="900" spc="-15" dirty="0">
                <a:latin typeface="Calibri"/>
                <a:cs typeface="Calibri"/>
              </a:rPr>
              <a:t>e</a:t>
            </a:r>
            <a:r>
              <a:rPr sz="900" spc="5" dirty="0">
                <a:latin typeface="Calibri"/>
                <a:cs typeface="Calibri"/>
              </a:rPr>
              <a:t>s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za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p</a:t>
            </a:r>
            <a:r>
              <a:rPr sz="900" spc="-5" dirty="0">
                <a:latin typeface="Calibri"/>
                <a:cs typeface="Calibri"/>
              </a:rPr>
              <a:t>un</a:t>
            </a:r>
            <a:r>
              <a:rPr sz="900" spc="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ar</a:t>
            </a:r>
            <a:r>
              <a:rPr sz="900" spc="-5" dirty="0">
                <a:latin typeface="Calibri"/>
                <a:cs typeface="Calibri"/>
              </a:rPr>
              <a:t>ic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l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5" dirty="0">
                <a:latin typeface="Calibri"/>
                <a:cs typeface="Calibri"/>
              </a:rPr>
              <a:t>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on mi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-10" dirty="0">
                <a:latin typeface="Calibri"/>
                <a:cs typeface="Calibri"/>
              </a:rPr>
              <a:t>me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ate 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acqu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lava</a:t>
            </a:r>
            <a:r>
              <a:rPr sz="900" spc="-10" dirty="0">
                <a:latin typeface="Calibri"/>
                <a:cs typeface="Calibri"/>
              </a:rPr>
              <a:t>gg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dirty="0">
                <a:latin typeface="Calibri"/>
                <a:cs typeface="Calibri"/>
              </a:rPr>
              <a:t>.</a:t>
            </a:r>
            <a:endParaRPr sz="9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355"/>
              </a:spcBef>
            </a:pP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CAM</a:t>
            </a:r>
            <a:r>
              <a:rPr sz="1050" spc="-10" dirty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1050" spc="-25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I A</a:t>
            </a: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1050" spc="-10" dirty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LICAZIONE</a:t>
            </a:r>
            <a:endParaRPr sz="105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365"/>
              </a:spcBef>
            </a:pP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disc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ili</a:t>
            </a:r>
            <a:r>
              <a:rPr sz="900" dirty="0">
                <a:latin typeface="Calibri"/>
                <a:cs typeface="Calibri"/>
              </a:rPr>
              <a:t>zzati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per</a:t>
            </a:r>
            <a:r>
              <a:rPr sz="900" spc="-5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  <a:p>
            <a:pPr marL="86995" marR="605790" indent="-74295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spc="-5" dirty="0">
                <a:latin typeface="Calibri"/>
                <a:cs typeface="Calibri"/>
              </a:rPr>
              <a:t>Rit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nuta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-15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sidu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lle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ta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z</a:t>
            </a:r>
            <a:r>
              <a:rPr sz="900" spc="-5" dirty="0">
                <a:latin typeface="Calibri"/>
                <a:cs typeface="Calibri"/>
              </a:rPr>
              <a:t>e 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lide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bacin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di</a:t>
            </a:r>
            <a:r>
              <a:rPr sz="900" spc="-10" dirty="0">
                <a:latin typeface="Calibri"/>
                <a:cs typeface="Calibri"/>
              </a:rPr>
              <a:t>me</a:t>
            </a:r>
            <a:r>
              <a:rPr sz="900" spc="-5" dirty="0">
                <a:latin typeface="Calibri"/>
                <a:cs typeface="Calibri"/>
              </a:rPr>
              <a:t>ntazi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nd</a:t>
            </a:r>
            <a:r>
              <a:rPr sz="900" dirty="0">
                <a:latin typeface="Calibri"/>
                <a:cs typeface="Calibri"/>
              </a:rPr>
              <a:t>ar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ov</a:t>
            </a:r>
            <a:r>
              <a:rPr sz="900" spc="-5" dirty="0">
                <a:latin typeface="Calibri"/>
                <a:cs typeface="Calibri"/>
              </a:rPr>
              <a:t>u</a:t>
            </a:r>
            <a:r>
              <a:rPr sz="900" dirty="0">
                <a:latin typeface="Calibri"/>
                <a:cs typeface="Calibri"/>
              </a:rPr>
              <a:t>ti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is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5" dirty="0">
                <a:latin typeface="Calibri"/>
                <a:cs typeface="Calibri"/>
              </a:rPr>
              <a:t>ita d</a:t>
            </a:r>
            <a:r>
              <a:rPr sz="900" dirty="0">
                <a:latin typeface="Calibri"/>
                <a:cs typeface="Calibri"/>
              </a:rPr>
              <a:t>i  </a:t>
            </a:r>
            <a:r>
              <a:rPr sz="900" spc="-5" dirty="0">
                <a:latin typeface="Calibri"/>
                <a:cs typeface="Calibri"/>
              </a:rPr>
              <a:t> fan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nfiat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,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schiu</a:t>
            </a:r>
            <a:r>
              <a:rPr sz="900" spc="-10" dirty="0">
                <a:latin typeface="Calibri"/>
                <a:cs typeface="Calibri"/>
              </a:rPr>
              <a:t>ma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spc="-10" dirty="0">
                <a:latin typeface="Calibri"/>
                <a:cs typeface="Calibri"/>
              </a:rPr>
              <a:t>egg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nte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/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vracc</a:t>
            </a:r>
            <a:r>
              <a:rPr sz="900" dirty="0">
                <a:latin typeface="Calibri"/>
                <a:cs typeface="Calibri"/>
              </a:rPr>
              <a:t>ar</a:t>
            </a:r>
            <a:r>
              <a:rPr sz="900" spc="-5" dirty="0">
                <a:latin typeface="Calibri"/>
                <a:cs typeface="Calibri"/>
              </a:rPr>
              <a:t>ic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id</a:t>
            </a:r>
            <a:r>
              <a:rPr sz="900" dirty="0">
                <a:latin typeface="Calibri"/>
                <a:cs typeface="Calibri"/>
              </a:rPr>
              <a:t>ra</a:t>
            </a:r>
            <a:r>
              <a:rPr sz="900" spc="-10" dirty="0">
                <a:latin typeface="Calibri"/>
                <a:cs typeface="Calibri"/>
              </a:rPr>
              <a:t>u</a:t>
            </a:r>
            <a:r>
              <a:rPr sz="900" spc="-5" dirty="0">
                <a:latin typeface="Calibri"/>
                <a:cs typeface="Calibri"/>
              </a:rPr>
              <a:t>lic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86995" marR="565150" indent="-74295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spc="-10" dirty="0">
                <a:latin typeface="Calibri"/>
                <a:cs typeface="Calibri"/>
              </a:rPr>
              <a:t>Se</a:t>
            </a:r>
            <a:r>
              <a:rPr sz="900" spc="-5" dirty="0">
                <a:latin typeface="Calibri"/>
                <a:cs typeface="Calibri"/>
              </a:rPr>
              <a:t>parazi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 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fan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sup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ro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u</a:t>
            </a:r>
            <a:r>
              <a:rPr sz="900" spc="-5" dirty="0">
                <a:latin typeface="Calibri"/>
                <a:cs typeface="Calibri"/>
              </a:rPr>
              <a:t>ll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or</a:t>
            </a:r>
            <a:r>
              <a:rPr sz="900" spc="-10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 i</a:t>
            </a:r>
            <a:r>
              <a:rPr sz="900" spc="-10" dirty="0">
                <a:latin typeface="Calibri"/>
                <a:cs typeface="Calibri"/>
              </a:rPr>
              <a:t>mmer</a:t>
            </a:r>
            <a:r>
              <a:rPr sz="900" spc="-5" dirty="0">
                <a:latin typeface="Calibri"/>
                <a:cs typeface="Calibri"/>
              </a:rPr>
              <a:t>si,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rc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atori</a:t>
            </a:r>
            <a:r>
              <a:rPr sz="900" spc="-5" dirty="0">
                <a:latin typeface="Calibri"/>
                <a:cs typeface="Calibri"/>
              </a:rPr>
              <a:t> 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ri </a:t>
            </a:r>
            <a:r>
              <a:rPr sz="900" spc="-5" dirty="0">
                <a:latin typeface="Calibri"/>
                <a:cs typeface="Calibri"/>
              </a:rPr>
              <a:t> proc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ss</a:t>
            </a:r>
            <a:r>
              <a:rPr sz="900" dirty="0">
                <a:latin typeface="Calibri"/>
                <a:cs typeface="Calibri"/>
              </a:rPr>
              <a:t>i  </a:t>
            </a:r>
            <a:r>
              <a:rPr sz="900" spc="-5" dirty="0">
                <a:latin typeface="Calibri"/>
                <a:cs typeface="Calibri"/>
              </a:rPr>
              <a:t>bi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film,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al 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to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nv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ali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bacin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di</a:t>
            </a:r>
            <a:r>
              <a:rPr sz="900" spc="-10" dirty="0">
                <a:latin typeface="Calibri"/>
                <a:cs typeface="Calibri"/>
              </a:rPr>
              <a:t>me</a:t>
            </a:r>
            <a:r>
              <a:rPr sz="900" spc="-5" dirty="0">
                <a:latin typeface="Calibri"/>
                <a:cs typeface="Calibri"/>
              </a:rPr>
              <a:t>ntazi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nd</a:t>
            </a:r>
            <a:r>
              <a:rPr sz="900" dirty="0">
                <a:latin typeface="Calibri"/>
                <a:cs typeface="Calibri"/>
              </a:rPr>
              <a:t>ar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86995" marR="551815" indent="-74295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spc="-5" dirty="0">
                <a:latin typeface="Calibri"/>
                <a:cs typeface="Calibri"/>
              </a:rPr>
              <a:t>Ridu</a:t>
            </a:r>
            <a:r>
              <a:rPr sz="900" dirty="0">
                <a:latin typeface="Calibri"/>
                <a:cs typeface="Calibri"/>
              </a:rPr>
              <a:t>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l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nu</a:t>
            </a:r>
            <a:r>
              <a:rPr sz="900" dirty="0">
                <a:latin typeface="Calibri"/>
                <a:cs typeface="Calibri"/>
              </a:rPr>
              <a:t>to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sf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ro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sc</a:t>
            </a:r>
            <a:r>
              <a:rPr sz="900" dirty="0">
                <a:latin typeface="Calibri"/>
                <a:cs typeface="Calibri"/>
              </a:rPr>
              <a:t>ar</a:t>
            </a:r>
            <a:r>
              <a:rPr sz="900" spc="-5" dirty="0">
                <a:latin typeface="Calibri"/>
                <a:cs typeface="Calibri"/>
              </a:rPr>
              <a:t>ic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-5" dirty="0">
                <a:latin typeface="Calibri"/>
                <a:cs typeface="Calibri"/>
              </a:rPr>
              <a:t>pi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ti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 d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purazi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sist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ti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nu</a:t>
            </a:r>
            <a:r>
              <a:rPr sz="900" dirty="0">
                <a:latin typeface="Calibri"/>
                <a:cs typeface="Calibri"/>
              </a:rPr>
              <a:t>ovi 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v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u</a:t>
            </a:r>
            <a:r>
              <a:rPr sz="900" spc="-5" dirty="0">
                <a:latin typeface="Calibri"/>
                <a:cs typeface="Calibri"/>
              </a:rPr>
              <a:t>alm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nte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i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om</a:t>
            </a:r>
            <a:r>
              <a:rPr sz="900" spc="-5" dirty="0">
                <a:latin typeface="Calibri"/>
                <a:cs typeface="Calibri"/>
              </a:rPr>
              <a:t>bin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on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un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5" dirty="0">
                <a:latin typeface="Calibri"/>
                <a:cs typeface="Calibri"/>
              </a:rPr>
              <a:t>fl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ccul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dirty="0">
                <a:latin typeface="Calibri"/>
                <a:cs typeface="Calibri"/>
              </a:rPr>
              <a:t>-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88900" indent="-76200" algn="just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spc="-10" dirty="0">
                <a:latin typeface="Calibri"/>
                <a:cs typeface="Calibri"/>
              </a:rPr>
              <a:t>Se</a:t>
            </a:r>
            <a:r>
              <a:rPr sz="900" spc="-5" dirty="0">
                <a:latin typeface="Calibri"/>
                <a:cs typeface="Calibri"/>
              </a:rPr>
              <a:t>parazi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 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ta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z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lide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attam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to </a:t>
            </a:r>
            <a:r>
              <a:rPr sz="900" spc="-5" dirty="0">
                <a:latin typeface="Calibri"/>
                <a:cs typeface="Calibri"/>
              </a:rPr>
              <a:t>chi</a:t>
            </a:r>
            <a:r>
              <a:rPr sz="900" dirty="0">
                <a:latin typeface="Calibri"/>
                <a:cs typeface="Calibri"/>
              </a:rPr>
              <a:t>mic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dirty="0">
                <a:latin typeface="Calibri"/>
                <a:cs typeface="Calibri"/>
              </a:rPr>
              <a:t>-</a:t>
            </a:r>
            <a:r>
              <a:rPr sz="900" spc="-5" dirty="0">
                <a:latin typeface="Calibri"/>
                <a:cs typeface="Calibri"/>
              </a:rPr>
              <a:t>fisic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liqu</a:t>
            </a:r>
            <a:r>
              <a:rPr sz="900" dirty="0">
                <a:latin typeface="Calibri"/>
                <a:cs typeface="Calibri"/>
              </a:rPr>
              <a:t>ami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indust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5" dirty="0">
                <a:latin typeface="Calibri"/>
                <a:cs typeface="Calibri"/>
              </a:rPr>
              <a:t>i;</a:t>
            </a:r>
            <a:endParaRPr sz="900">
              <a:latin typeface="Calibri"/>
              <a:cs typeface="Calibri"/>
            </a:endParaRPr>
          </a:p>
          <a:p>
            <a:pPr marL="88900" indent="-76200" algn="just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spc="-5" dirty="0">
                <a:latin typeface="Calibri"/>
                <a:cs typeface="Calibri"/>
              </a:rPr>
              <a:t>Pr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pe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proc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ss</a:t>
            </a:r>
            <a:r>
              <a:rPr sz="900" dirty="0">
                <a:latin typeface="Calibri"/>
                <a:cs typeface="Calibri"/>
              </a:rPr>
              <a:t>i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nit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ific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bi</a:t>
            </a:r>
            <a:r>
              <a:rPr sz="900" dirty="0">
                <a:latin typeface="Calibri"/>
                <a:cs typeface="Calibri"/>
              </a:rPr>
              <a:t>omas</a:t>
            </a:r>
            <a:r>
              <a:rPr sz="900" spc="-10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a a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88900" indent="-76200" algn="just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spc="-5" dirty="0">
                <a:latin typeface="Calibri"/>
                <a:cs typeface="Calibri"/>
              </a:rPr>
              <a:t>Pr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pe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ili</a:t>
            </a:r>
            <a:r>
              <a:rPr sz="900" dirty="0">
                <a:latin typeface="Calibri"/>
                <a:cs typeface="Calibri"/>
              </a:rPr>
              <a:t>zzaz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U</a:t>
            </a:r>
            <a:r>
              <a:rPr sz="900" spc="-5" dirty="0">
                <a:latin typeface="Calibri"/>
                <a:cs typeface="Calibri"/>
              </a:rPr>
              <a:t>V;</a:t>
            </a:r>
            <a:endParaRPr sz="900">
              <a:latin typeface="Calibri"/>
              <a:cs typeface="Calibri"/>
            </a:endParaRPr>
          </a:p>
          <a:p>
            <a:pPr marL="88900" indent="-76200" algn="just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spc="-5" dirty="0">
                <a:latin typeface="Calibri"/>
                <a:cs typeface="Calibri"/>
              </a:rPr>
              <a:t>Pr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-10" dirty="0">
                <a:latin typeface="Calibri"/>
                <a:cs typeface="Calibri"/>
              </a:rPr>
              <a:t>ma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proc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ss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 c</a:t>
            </a:r>
            <a:r>
              <a:rPr sz="900" dirty="0">
                <a:latin typeface="Calibri"/>
                <a:cs typeface="Calibri"/>
              </a:rPr>
              <a:t>on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me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-5" dirty="0">
                <a:latin typeface="Calibri"/>
                <a:cs typeface="Calibri"/>
              </a:rPr>
              <a:t>b</a:t>
            </a:r>
            <a:r>
              <a:rPr sz="900" dirty="0">
                <a:latin typeface="Calibri"/>
                <a:cs typeface="Calibri"/>
              </a:rPr>
              <a:t>ra</a:t>
            </a:r>
            <a:r>
              <a:rPr sz="900" spc="-10" dirty="0">
                <a:latin typeface="Calibri"/>
                <a:cs typeface="Calibri"/>
              </a:rPr>
              <a:t>ne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88900" indent="-76200" algn="just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spc="-5" dirty="0">
                <a:latin typeface="Calibri"/>
                <a:cs typeface="Calibri"/>
              </a:rPr>
              <a:t>Pr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acque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sup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rf</a:t>
            </a:r>
            <a:r>
              <a:rPr sz="900" spc="-5" dirty="0">
                <a:latin typeface="Calibri"/>
                <a:cs typeface="Calibri"/>
              </a:rPr>
              <a:t>ici</a:t>
            </a:r>
            <a:r>
              <a:rPr sz="900" dirty="0">
                <a:latin typeface="Calibri"/>
                <a:cs typeface="Calibri"/>
              </a:rPr>
              <a:t>ali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inate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ota</a:t>
            </a:r>
            <a:r>
              <a:rPr sz="900" spc="-10" dirty="0">
                <a:latin typeface="Calibri"/>
                <a:cs typeface="Calibri"/>
              </a:rPr>
              <a:t>b</a:t>
            </a:r>
            <a:r>
              <a:rPr sz="900" spc="-5" dirty="0">
                <a:latin typeface="Calibri"/>
                <a:cs typeface="Calibri"/>
              </a:rPr>
              <a:t>ili</a:t>
            </a:r>
            <a:r>
              <a:rPr sz="900" dirty="0">
                <a:latin typeface="Calibri"/>
                <a:cs typeface="Calibri"/>
              </a:rPr>
              <a:t>zzaz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ne;</a:t>
            </a:r>
            <a:endParaRPr sz="900">
              <a:latin typeface="Calibri"/>
              <a:cs typeface="Calibri"/>
            </a:endParaRPr>
          </a:p>
          <a:p>
            <a:pPr marL="88900" indent="-76200" algn="just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rat</a:t>
            </a:r>
            <a:r>
              <a:rPr sz="900" spc="-10" dirty="0">
                <a:latin typeface="Calibri"/>
                <a:cs typeface="Calibri"/>
              </a:rPr>
              <a:t>tame</a:t>
            </a:r>
            <a:r>
              <a:rPr sz="900" spc="-1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to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acqu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10" dirty="0">
                <a:latin typeface="Calibri"/>
                <a:cs typeface="Calibri"/>
              </a:rPr>
              <a:t> pe</a:t>
            </a:r>
            <a:r>
              <a:rPr sz="900" spc="-5" dirty="0">
                <a:latin typeface="Calibri"/>
                <a:cs typeface="Calibri"/>
              </a:rPr>
              <a:t>r us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indust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88900" indent="-76200" algn="just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rat</a:t>
            </a:r>
            <a:r>
              <a:rPr sz="900" spc="-10" dirty="0">
                <a:latin typeface="Calibri"/>
                <a:cs typeface="Calibri"/>
              </a:rPr>
              <a:t>tame</a:t>
            </a:r>
            <a:r>
              <a:rPr sz="900" spc="-1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to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acqu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icicl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88900" indent="-76200" algn="just">
              <a:lnSpc>
                <a:spcPct val="100000"/>
              </a:lnSpc>
              <a:buClr>
                <a:srgbClr val="FF3300"/>
              </a:buClr>
              <a:buFont typeface="Wingdings"/>
              <a:buChar char=""/>
              <a:tabLst>
                <a:tab pos="88900" algn="l"/>
              </a:tabLst>
            </a:pP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-10" dirty="0">
                <a:latin typeface="Calibri"/>
                <a:cs typeface="Calibri"/>
              </a:rPr>
              <a:t>ame</a:t>
            </a:r>
            <a:r>
              <a:rPr sz="900" spc="-1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-5" dirty="0">
                <a:latin typeface="Calibri"/>
                <a:cs typeface="Calibri"/>
              </a:rPr>
              <a:t>pi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ti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spc="-5" dirty="0">
                <a:latin typeface="Calibri"/>
                <a:cs typeface="Calibri"/>
              </a:rPr>
              <a:t>una</a:t>
            </a:r>
            <a:r>
              <a:rPr sz="900" spc="-10" dirty="0">
                <a:latin typeface="Calibri"/>
                <a:cs typeface="Calibri"/>
              </a:rPr>
              <a:t>gg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o.</a:t>
            </a:r>
            <a:endParaRPr sz="9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ESECUZION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1050" spc="-25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STA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DARD</a:t>
            </a:r>
            <a:endParaRPr sz="1050">
              <a:latin typeface="Calibri"/>
              <a:cs typeface="Calibri"/>
            </a:endParaRPr>
          </a:p>
          <a:p>
            <a:pPr marL="94615" indent="-81915" algn="just">
              <a:lnSpc>
                <a:spcPct val="100000"/>
              </a:lnSpc>
              <a:spcBef>
                <a:spcPts val="365"/>
              </a:spcBef>
              <a:buClr>
                <a:srgbClr val="FF3300"/>
              </a:buClr>
              <a:buFont typeface="Calibri"/>
              <a:buChar char="•"/>
              <a:tabLst>
                <a:tab pos="95250" algn="l"/>
              </a:tabLst>
            </a:pPr>
            <a:r>
              <a:rPr sz="900" spc="-10" dirty="0">
                <a:latin typeface="Calibri"/>
                <a:cs typeface="Calibri"/>
              </a:rPr>
              <a:t>S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ut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ura de</a:t>
            </a:r>
            <a:r>
              <a:rPr sz="900" dirty="0">
                <a:latin typeface="Calibri"/>
                <a:cs typeface="Calibri"/>
              </a:rPr>
              <a:t>l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disc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iv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ire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on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la,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cci</a:t>
            </a:r>
            <a:r>
              <a:rPr sz="900" dirty="0">
                <a:latin typeface="Calibri"/>
                <a:cs typeface="Calibri"/>
              </a:rPr>
              <a:t>aio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</a:t>
            </a:r>
            <a:r>
              <a:rPr sz="900" dirty="0">
                <a:latin typeface="Calibri"/>
                <a:cs typeface="Calibri"/>
              </a:rPr>
              <a:t>ox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SI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304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94615" indent="-81915" algn="just">
              <a:lnSpc>
                <a:spcPct val="100000"/>
              </a:lnSpc>
              <a:buClr>
                <a:srgbClr val="FF3300"/>
              </a:buClr>
              <a:buFont typeface="Calibri"/>
              <a:buChar char="•"/>
              <a:tabLst>
                <a:tab pos="95250" algn="l"/>
              </a:tabLst>
            </a:pPr>
            <a:r>
              <a:rPr sz="900" spc="-15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lb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ro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ale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supp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vacu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l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ato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cci</a:t>
            </a:r>
            <a:r>
              <a:rPr sz="900" dirty="0">
                <a:latin typeface="Calibri"/>
                <a:cs typeface="Calibri"/>
              </a:rPr>
              <a:t>aio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</a:t>
            </a:r>
            <a:r>
              <a:rPr sz="900" dirty="0">
                <a:latin typeface="Calibri"/>
                <a:cs typeface="Calibri"/>
              </a:rPr>
              <a:t>ox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SI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304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94615" indent="-81915" algn="just">
              <a:lnSpc>
                <a:spcPct val="100000"/>
              </a:lnSpc>
              <a:buClr>
                <a:srgbClr val="FF3300"/>
              </a:buClr>
              <a:buFont typeface="Calibri"/>
              <a:buChar char="•"/>
              <a:tabLst>
                <a:tab pos="95250" algn="l"/>
              </a:tabLst>
            </a:pPr>
            <a:r>
              <a:rPr sz="900" spc="-10" dirty="0">
                <a:latin typeface="Calibri"/>
                <a:cs typeface="Calibri"/>
              </a:rPr>
              <a:t>S</a:t>
            </a:r>
            <a:r>
              <a:rPr sz="900" spc="-5" dirty="0">
                <a:latin typeface="Calibri"/>
                <a:cs typeface="Calibri"/>
              </a:rPr>
              <a:t>ist</a:t>
            </a:r>
            <a:r>
              <a:rPr sz="900" spc="-10" dirty="0">
                <a:latin typeface="Calibri"/>
                <a:cs typeface="Calibri"/>
              </a:rPr>
              <a:t>ema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mi</a:t>
            </a:r>
            <a:r>
              <a:rPr sz="900" spc="-10" dirty="0">
                <a:latin typeface="Calibri"/>
                <a:cs typeface="Calibri"/>
              </a:rPr>
              <a:t>s</a:t>
            </a:r>
            <a:r>
              <a:rPr sz="900" spc="-5" dirty="0">
                <a:latin typeface="Calibri"/>
                <a:cs typeface="Calibri"/>
              </a:rPr>
              <a:t>si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me</a:t>
            </a:r>
            <a:r>
              <a:rPr sz="900" spc="-5" dirty="0">
                <a:latin typeface="Calibri"/>
                <a:cs typeface="Calibri"/>
              </a:rPr>
              <a:t>di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nte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Cate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acci</a:t>
            </a:r>
            <a:r>
              <a:rPr sz="900" dirty="0">
                <a:latin typeface="Calibri"/>
                <a:cs typeface="Calibri"/>
              </a:rPr>
              <a:t>aio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ci</a:t>
            </a:r>
            <a:r>
              <a:rPr sz="900" dirty="0">
                <a:latin typeface="Calibri"/>
                <a:cs typeface="Calibri"/>
              </a:rPr>
              <a:t>ale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ata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u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pi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ci</a:t>
            </a:r>
            <a:r>
              <a:rPr sz="900" dirty="0">
                <a:latin typeface="Calibri"/>
                <a:cs typeface="Calibri"/>
              </a:rPr>
              <a:t>ale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y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n;</a:t>
            </a:r>
            <a:endParaRPr sz="900">
              <a:latin typeface="Calibri"/>
              <a:cs typeface="Calibri"/>
            </a:endParaRPr>
          </a:p>
          <a:p>
            <a:pPr marL="94615" indent="-81915" algn="just">
              <a:lnSpc>
                <a:spcPct val="100000"/>
              </a:lnSpc>
              <a:buClr>
                <a:srgbClr val="FF3300"/>
              </a:buClr>
              <a:buFont typeface="Calibri"/>
              <a:buChar char="•"/>
              <a:tabLst>
                <a:tab pos="95250" algn="l"/>
              </a:tabLst>
            </a:pPr>
            <a:r>
              <a:rPr sz="900" dirty="0">
                <a:latin typeface="Calibri"/>
                <a:cs typeface="Calibri"/>
              </a:rPr>
              <a:t>Piattafo</a:t>
            </a:r>
            <a:r>
              <a:rPr sz="900" spc="-5" dirty="0">
                <a:latin typeface="Calibri"/>
                <a:cs typeface="Calibri"/>
              </a:rPr>
              <a:t>rma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bile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rv</a:t>
            </a:r>
            <a:r>
              <a:rPr sz="900" spc="-10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on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ara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cci</a:t>
            </a:r>
            <a:r>
              <a:rPr sz="900" dirty="0">
                <a:latin typeface="Calibri"/>
                <a:cs typeface="Calibri"/>
              </a:rPr>
              <a:t>aio</a:t>
            </a:r>
            <a:r>
              <a:rPr sz="900" spc="-5" dirty="0">
                <a:latin typeface="Calibri"/>
                <a:cs typeface="Calibri"/>
              </a:rPr>
              <a:t> in</a:t>
            </a:r>
            <a:r>
              <a:rPr sz="900" dirty="0">
                <a:latin typeface="Calibri"/>
                <a:cs typeface="Calibri"/>
              </a:rPr>
              <a:t>ox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SI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304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94615" indent="-81915" algn="just">
              <a:lnSpc>
                <a:spcPct val="100000"/>
              </a:lnSpc>
              <a:buClr>
                <a:srgbClr val="FF3300"/>
              </a:buClr>
              <a:buFont typeface="Calibri"/>
              <a:buChar char="•"/>
              <a:tabLst>
                <a:tab pos="95250" algn="l"/>
              </a:tabLst>
            </a:pPr>
            <a:r>
              <a:rPr sz="90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ip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spc="-10" dirty="0">
                <a:latin typeface="Calibri"/>
                <a:cs typeface="Calibri"/>
              </a:rPr>
              <a:t>eme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to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nt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: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ssu</a:t>
            </a:r>
            <a:r>
              <a:rPr sz="900" dirty="0">
                <a:latin typeface="Calibri"/>
                <a:cs typeface="Calibri"/>
              </a:rPr>
              <a:t>to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nte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li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re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ave</a:t>
            </a:r>
            <a:r>
              <a:rPr sz="900" spc="-15" dirty="0">
                <a:latin typeface="Calibri"/>
                <a:cs typeface="Calibri"/>
              </a:rPr>
              <a:t>n</a:t>
            </a:r>
            <a:r>
              <a:rPr sz="900" spc="-5" dirty="0">
                <a:latin typeface="Calibri"/>
                <a:cs typeface="Calibri"/>
              </a:rPr>
              <a:t>te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re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circa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3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mm;</a:t>
            </a:r>
            <a:endParaRPr sz="900">
              <a:latin typeface="Calibri"/>
              <a:cs typeface="Calibri"/>
            </a:endParaRPr>
          </a:p>
          <a:p>
            <a:pPr marL="94615" indent="-81915" algn="just">
              <a:lnSpc>
                <a:spcPct val="100000"/>
              </a:lnSpc>
              <a:buClr>
                <a:srgbClr val="FF3300"/>
              </a:buClr>
              <a:buFont typeface="Calibri"/>
              <a:buChar char="•"/>
              <a:tabLst>
                <a:tab pos="95250" algn="l"/>
              </a:tabLst>
            </a:pPr>
            <a:r>
              <a:rPr sz="900" dirty="0">
                <a:latin typeface="Calibri"/>
                <a:cs typeface="Calibri"/>
              </a:rPr>
              <a:t>Motor</a:t>
            </a:r>
            <a:r>
              <a:rPr sz="900" spc="-5" dirty="0">
                <a:latin typeface="Calibri"/>
                <a:cs typeface="Calibri"/>
              </a:rPr>
              <a:t>idut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re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oma</a:t>
            </a:r>
            <a:r>
              <a:rPr sz="900" spc="-5" dirty="0">
                <a:latin typeface="Calibri"/>
                <a:cs typeface="Calibri"/>
              </a:rPr>
              <a:t>nd</a:t>
            </a:r>
            <a:r>
              <a:rPr sz="900" spc="1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: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vi</a:t>
            </a:r>
            <a:r>
              <a:rPr sz="900" spc="-5" dirty="0">
                <a:latin typeface="Calibri"/>
                <a:cs typeface="Calibri"/>
              </a:rPr>
              <a:t>te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za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d in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dirty="0">
                <a:latin typeface="Calibri"/>
                <a:cs typeface="Calibri"/>
              </a:rPr>
              <a:t>ra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spc="-5" dirty="0">
                <a:latin typeface="Calibri"/>
                <a:cs typeface="Calibri"/>
              </a:rPr>
              <a:t>a</a:t>
            </a:r>
            <a:r>
              <a:rPr sz="900" spc="-10" dirty="0">
                <a:latin typeface="Calibri"/>
                <a:cs typeface="Calibri"/>
              </a:rPr>
              <a:t>gg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lic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id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5" dirty="0">
                <a:latin typeface="Calibri"/>
                <a:cs typeface="Calibri"/>
              </a:rPr>
              <a:t>i;</a:t>
            </a:r>
            <a:endParaRPr sz="900">
              <a:latin typeface="Calibri"/>
              <a:cs typeface="Calibri"/>
            </a:endParaRPr>
          </a:p>
          <a:p>
            <a:pPr marL="94615" indent="-81915" algn="just">
              <a:lnSpc>
                <a:spcPct val="100000"/>
              </a:lnSpc>
              <a:buClr>
                <a:srgbClr val="FF3300"/>
              </a:buClr>
              <a:buFont typeface="Calibri"/>
              <a:buChar char="•"/>
              <a:tabLst>
                <a:tab pos="95250" algn="l"/>
              </a:tabLst>
            </a:pPr>
            <a:r>
              <a:rPr sz="900" spc="-5" dirty="0">
                <a:latin typeface="Calibri"/>
                <a:cs typeface="Calibri"/>
              </a:rPr>
              <a:t>Disp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si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vo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pe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l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lava</a:t>
            </a:r>
            <a:r>
              <a:rPr sz="900" spc="-10" dirty="0">
                <a:latin typeface="Calibri"/>
                <a:cs typeface="Calibri"/>
              </a:rPr>
              <a:t>gg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re</a:t>
            </a:r>
            <a:r>
              <a:rPr sz="900" spc="-5" dirty="0">
                <a:latin typeface="Calibri"/>
                <a:cs typeface="Calibri"/>
              </a:rPr>
              <a:t>nte: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om</a:t>
            </a:r>
            <a:r>
              <a:rPr sz="900" spc="-5" dirty="0">
                <a:latin typeface="Calibri"/>
                <a:cs typeface="Calibri"/>
              </a:rPr>
              <a:t>pe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10" dirty="0">
                <a:latin typeface="Calibri"/>
                <a:cs typeface="Calibri"/>
              </a:rPr>
              <a:t>mmer</a:t>
            </a:r>
            <a:r>
              <a:rPr sz="900" spc="-5" dirty="0">
                <a:latin typeface="Calibri"/>
                <a:cs typeface="Calibri"/>
              </a:rPr>
              <a:t>se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spirazi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94615" indent="-81915" algn="just">
              <a:lnSpc>
                <a:spcPct val="100000"/>
              </a:lnSpc>
              <a:buClr>
                <a:srgbClr val="FF3300"/>
              </a:buClr>
              <a:buFont typeface="Calibri"/>
              <a:buChar char="•"/>
              <a:tabLst>
                <a:tab pos="95250" algn="l"/>
              </a:tabLst>
            </a:pPr>
            <a:r>
              <a:rPr sz="900" spc="-20" dirty="0">
                <a:latin typeface="Calibri"/>
                <a:cs typeface="Calibri"/>
              </a:rPr>
              <a:t>Q</a:t>
            </a:r>
            <a:r>
              <a:rPr sz="900" spc="-5" dirty="0">
                <a:latin typeface="Calibri"/>
                <a:cs typeface="Calibri"/>
              </a:rPr>
              <a:t>u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dro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oma</a:t>
            </a:r>
            <a:r>
              <a:rPr sz="900" spc="-5" dirty="0">
                <a:latin typeface="Calibri"/>
                <a:cs typeface="Calibri"/>
              </a:rPr>
              <a:t>nd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proi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IP</a:t>
            </a:r>
            <a:r>
              <a:rPr sz="900" spc="-10" dirty="0">
                <a:latin typeface="Calibri"/>
                <a:cs typeface="Calibri"/>
              </a:rPr>
              <a:t> 55</a:t>
            </a:r>
            <a:r>
              <a:rPr sz="900" dirty="0">
                <a:latin typeface="Calibri"/>
                <a:cs typeface="Calibri"/>
              </a:rPr>
              <a:t>.</a:t>
            </a:r>
            <a:endParaRPr sz="9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050" spc="-5" dirty="0">
                <a:solidFill>
                  <a:srgbClr val="FF3300"/>
                </a:solidFill>
                <a:latin typeface="Calibri"/>
                <a:cs typeface="Calibri"/>
              </a:rPr>
              <a:t>F</a:t>
            </a:r>
            <a:r>
              <a:rPr sz="1050" spc="-10" dirty="0">
                <a:solidFill>
                  <a:srgbClr val="FF3300"/>
                </a:solidFill>
                <a:latin typeface="Calibri"/>
                <a:cs typeface="Calibri"/>
              </a:rPr>
              <a:t>U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NZI</a:t>
            </a:r>
            <a:r>
              <a:rPr sz="1050" spc="-10" dirty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1050" dirty="0">
                <a:solidFill>
                  <a:srgbClr val="FF3300"/>
                </a:solidFill>
                <a:latin typeface="Calibri"/>
                <a:cs typeface="Calibri"/>
              </a:rPr>
              <a:t>NAMENTO</a:t>
            </a:r>
            <a:endParaRPr sz="10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365"/>
              </a:spcBef>
            </a:pPr>
            <a:r>
              <a:rPr sz="900" spc="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at</a:t>
            </a:r>
            <a:r>
              <a:rPr sz="900" spc="-10" dirty="0">
                <a:latin typeface="Calibri"/>
                <a:cs typeface="Calibri"/>
              </a:rPr>
              <a:t>u</a:t>
            </a:r>
            <a:r>
              <a:rPr sz="900" spc="-5" dirty="0">
                <a:latin typeface="Calibri"/>
                <a:cs typeface="Calibri"/>
              </a:rPr>
              <a:t>ra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dulare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e</a:t>
            </a:r>
            <a:r>
              <a:rPr sz="900" spc="5" dirty="0">
                <a:latin typeface="Calibri"/>
                <a:cs typeface="Calibri"/>
              </a:rPr>
              <a:t>l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stazi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10" dirty="0">
                <a:latin typeface="Calibri"/>
                <a:cs typeface="Calibri"/>
              </a:rPr>
              <a:t>f</a:t>
            </a:r>
            <a:r>
              <a:rPr sz="900" spc="-5" dirty="0">
                <a:latin typeface="Calibri"/>
                <a:cs typeface="Calibri"/>
              </a:rPr>
              <a:t>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disc</a:t>
            </a:r>
            <a:r>
              <a:rPr sz="900" spc="5" dirty="0">
                <a:latin typeface="Calibri"/>
                <a:cs typeface="Calibri"/>
              </a:rPr>
              <a:t>h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ren</a:t>
            </a:r>
            <a:r>
              <a:rPr sz="900" spc="5" dirty="0">
                <a:latin typeface="Calibri"/>
                <a:cs typeface="Calibri"/>
              </a:rPr>
              <a:t>d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spc="1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ss</a:t>
            </a:r>
            <a:r>
              <a:rPr sz="900" spc="5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b</a:t>
            </a:r>
            <a:r>
              <a:rPr sz="900" spc="5" dirty="0">
                <a:latin typeface="Calibri"/>
                <a:cs typeface="Calibri"/>
              </a:rPr>
              <a:t>il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-15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zz</a:t>
            </a:r>
            <a:r>
              <a:rPr sz="900" spc="-15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</a:t>
            </a:r>
            <a:r>
              <a:rPr sz="900" spc="5" dirty="0">
                <a:latin typeface="Calibri"/>
                <a:cs typeface="Calibri"/>
              </a:rPr>
              <a:t>n</a:t>
            </a:r>
            <a:r>
              <a:rPr sz="900" spc="-5" dirty="0">
                <a:latin typeface="Calibri"/>
                <a:cs typeface="Calibri"/>
              </a:rPr>
              <a:t>ità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</a:t>
            </a:r>
            <a:r>
              <a:rPr sz="900" spc="10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ti</a:t>
            </a:r>
            <a:r>
              <a:rPr sz="900" spc="9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e</a:t>
            </a:r>
            <a:r>
              <a:rPr sz="900" spc="-10" dirty="0">
                <a:latin typeface="Calibri"/>
                <a:cs typeface="Calibri"/>
              </a:rPr>
              <a:t>mam</a:t>
            </a:r>
            <a:r>
              <a:rPr sz="900" spc="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nte c</a:t>
            </a:r>
            <a:r>
              <a:rPr sz="900" dirty="0">
                <a:latin typeface="Calibri"/>
                <a:cs typeface="Calibri"/>
              </a:rPr>
              <a:t>om</a:t>
            </a:r>
            <a:r>
              <a:rPr sz="900" spc="-5" dirty="0">
                <a:latin typeface="Calibri"/>
                <a:cs typeface="Calibri"/>
              </a:rPr>
              <a:t>patte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on 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sup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0" dirty="0">
                <a:latin typeface="Calibri"/>
                <a:cs typeface="Calibri"/>
              </a:rPr>
              <a:t>f</a:t>
            </a:r>
            <a:r>
              <a:rPr sz="900" spc="-5" dirty="0">
                <a:latin typeface="Calibri"/>
                <a:cs typeface="Calibri"/>
              </a:rPr>
              <a:t>ic</a:t>
            </a:r>
            <a:r>
              <a:rPr sz="900" dirty="0">
                <a:latin typeface="Calibri"/>
                <a:cs typeface="Calibri"/>
              </a:rPr>
              <a:t>i 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spc="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i 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8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8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mq 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pe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i 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spc="10" dirty="0">
                <a:latin typeface="Calibri"/>
                <a:cs typeface="Calibri"/>
              </a:rPr>
              <a:t>m</a:t>
            </a:r>
            <a:r>
              <a:rPr sz="900" dirty="0">
                <a:latin typeface="Calibri"/>
                <a:cs typeface="Calibri"/>
              </a:rPr>
              <a:t>q 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 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ar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ccupat</a:t>
            </a:r>
            <a:r>
              <a:rPr sz="900" spc="-20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Il 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ssu</a:t>
            </a:r>
            <a:r>
              <a:rPr sz="900" dirty="0">
                <a:latin typeface="Calibri"/>
                <a:cs typeface="Calibri"/>
              </a:rPr>
              <a:t>to </a:t>
            </a:r>
            <a:r>
              <a:rPr sz="900" spc="-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5" dirty="0">
                <a:latin typeface="Calibri"/>
                <a:cs typeface="Calibri"/>
              </a:rPr>
              <a:t>p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-10" dirty="0">
                <a:latin typeface="Calibri"/>
                <a:cs typeface="Calibri"/>
              </a:rPr>
              <a:t>eg</a:t>
            </a:r>
            <a:r>
              <a:rPr sz="900" dirty="0">
                <a:latin typeface="Calibri"/>
                <a:cs typeface="Calibri"/>
              </a:rPr>
              <a:t>ato </a:t>
            </a:r>
            <a:r>
              <a:rPr sz="900" spc="-75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n 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q</a:t>
            </a:r>
            <a:r>
              <a:rPr sz="900" spc="5" dirty="0">
                <a:latin typeface="Calibri"/>
                <a:cs typeface="Calibri"/>
              </a:rPr>
              <a:t>u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to </a:t>
            </a:r>
            <a:r>
              <a:rPr sz="900" spc="-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proc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ss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 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h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un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ut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ura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spc="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si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5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le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pi</a:t>
            </a:r>
            <a:r>
              <a:rPr sz="900" spc="-5" dirty="0">
                <a:latin typeface="Calibri"/>
                <a:cs typeface="Calibri"/>
              </a:rPr>
              <a:t>le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ch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,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spc="5" dirty="0">
                <a:latin typeface="Calibri"/>
                <a:cs typeface="Calibri"/>
              </a:rPr>
              <a:t>p</a:t>
            </a:r>
            <a:r>
              <a:rPr sz="900" spc="-5" dirty="0">
                <a:latin typeface="Calibri"/>
                <a:cs typeface="Calibri"/>
              </a:rPr>
              <a:t>iatt</a:t>
            </a:r>
            <a:r>
              <a:rPr sz="90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nd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d</a:t>
            </a:r>
            <a:r>
              <a:rPr sz="900" spc="-5" dirty="0">
                <a:latin typeface="Calibri"/>
                <a:cs typeface="Calibri"/>
              </a:rPr>
              <a:t>u</a:t>
            </a:r>
            <a:r>
              <a:rPr sz="900" dirty="0">
                <a:latin typeface="Calibri"/>
                <a:cs typeface="Calibri"/>
              </a:rPr>
              <a:t>ra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spc="-5" dirty="0">
                <a:latin typeface="Calibri"/>
                <a:cs typeface="Calibri"/>
              </a:rPr>
              <a:t>te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fas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</a:t>
            </a:r>
            <a:r>
              <a:rPr sz="900" spc="10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,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rma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un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felt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5" dirty="0">
                <a:latin typeface="Calibri"/>
                <a:cs typeface="Calibri"/>
              </a:rPr>
              <a:t>int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cci</a:t>
            </a:r>
            <a:r>
              <a:rPr sz="900" dirty="0">
                <a:latin typeface="Calibri"/>
                <a:cs typeface="Calibri"/>
              </a:rPr>
              <a:t>ato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,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to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f</a:t>
            </a:r>
            <a:r>
              <a:rPr sz="900" dirty="0">
                <a:latin typeface="Calibri"/>
                <a:cs typeface="Calibri"/>
              </a:rPr>
              <a:t>f</a:t>
            </a:r>
            <a:r>
              <a:rPr sz="900" spc="-5" dirty="0">
                <a:latin typeface="Calibri"/>
                <a:cs typeface="Calibri"/>
              </a:rPr>
              <a:t>icace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pe</a:t>
            </a:r>
            <a:r>
              <a:rPr sz="900" spc="-5" dirty="0">
                <a:latin typeface="Calibri"/>
                <a:cs typeface="Calibri"/>
              </a:rPr>
              <a:t>r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parazi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el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fan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n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5" dirty="0">
                <a:latin typeface="Calibri"/>
                <a:cs typeface="Calibri"/>
              </a:rPr>
              <a:t>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spc="5" dirty="0">
                <a:latin typeface="Calibri"/>
                <a:cs typeface="Calibri"/>
              </a:rPr>
              <a:t>s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n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.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l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ar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,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d</a:t>
            </a:r>
            <a:r>
              <a:rPr sz="900" spc="-5" dirty="0">
                <a:latin typeface="Calibri"/>
                <a:cs typeface="Calibri"/>
              </a:rPr>
              <a:t>u</a:t>
            </a:r>
            <a:r>
              <a:rPr sz="900" dirty="0">
                <a:latin typeface="Calibri"/>
                <a:cs typeface="Calibri"/>
              </a:rPr>
              <a:t>ra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spc="-5" dirty="0">
                <a:latin typeface="Calibri"/>
                <a:cs typeface="Calibri"/>
              </a:rPr>
              <a:t>te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l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proc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5" dirty="0">
                <a:latin typeface="Calibri"/>
                <a:cs typeface="Calibri"/>
              </a:rPr>
              <a:t>d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to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spirazi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lava</a:t>
            </a:r>
            <a:r>
              <a:rPr sz="900" spc="-10" dirty="0">
                <a:latin typeface="Calibri"/>
                <a:cs typeface="Calibri"/>
              </a:rPr>
              <a:t>gg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,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e </a:t>
            </a:r>
            <a:r>
              <a:rPr sz="900" spc="-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</a:t>
            </a:r>
            <a:r>
              <a:rPr sz="900" spc="-10" dirty="0">
                <a:latin typeface="Calibri"/>
                <a:cs typeface="Calibri"/>
              </a:rPr>
              <a:t>b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5" dirty="0">
                <a:latin typeface="Calibri"/>
                <a:cs typeface="Calibri"/>
              </a:rPr>
              <a:t>n</a:t>
            </a:r>
            <a:r>
              <a:rPr sz="900" spc="-10" dirty="0">
                <a:latin typeface="Calibri"/>
                <a:cs typeface="Calibri"/>
              </a:rPr>
              <a:t>g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spc="5" dirty="0">
                <a:latin typeface="Calibri"/>
                <a:cs typeface="Calibri"/>
              </a:rPr>
              <a:t>l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vate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ì </a:t>
            </a:r>
            <a:r>
              <a:rPr sz="900" spc="-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che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e 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ta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z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ate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</a:t>
            </a:r>
            <a:r>
              <a:rPr sz="900" spc="-10" dirty="0">
                <a:latin typeface="Calibri"/>
                <a:cs typeface="Calibri"/>
              </a:rPr>
              <a:t>ge</a:t>
            </a:r>
            <a:r>
              <a:rPr sz="900" dirty="0">
                <a:latin typeface="Calibri"/>
                <a:cs typeface="Calibri"/>
              </a:rPr>
              <a:t>v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spc="-10" dirty="0">
                <a:latin typeface="Calibri"/>
                <a:cs typeface="Calibri"/>
              </a:rPr>
              <a:t>me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spc="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spc="5" dirty="0">
                <a:latin typeface="Calibri"/>
                <a:cs typeface="Calibri"/>
              </a:rPr>
              <a:t>s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5" dirty="0">
                <a:latin typeface="Calibri"/>
                <a:cs typeface="Calibri"/>
              </a:rPr>
              <a:t>l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5" dirty="0">
                <a:latin typeface="Calibri"/>
                <a:cs typeface="Calibri"/>
              </a:rPr>
              <a:t>sup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rf</a:t>
            </a:r>
            <a:r>
              <a:rPr sz="900" spc="-5" dirty="0">
                <a:latin typeface="Calibri"/>
                <a:cs typeface="Calibri"/>
              </a:rPr>
              <a:t>icie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l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disc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dirty="0">
                <a:latin typeface="Calibri"/>
                <a:cs typeface="Calibri"/>
              </a:rPr>
              <a:t>. L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</a:t>
            </a:r>
            <a:r>
              <a:rPr sz="900" spc="-10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ic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lle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che s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di</a:t>
            </a:r>
            <a:r>
              <a:rPr sz="900" spc="-10" dirty="0">
                <a:latin typeface="Calibri"/>
                <a:cs typeface="Calibri"/>
              </a:rPr>
              <a:t>me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ta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10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’</a:t>
            </a:r>
            <a:r>
              <a:rPr sz="900" spc="-5" dirty="0">
                <a:latin typeface="Calibri"/>
                <a:cs typeface="Calibri"/>
              </a:rPr>
              <a:t>in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ll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vasca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i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filt</a:t>
            </a:r>
            <a:r>
              <a:rPr sz="900" spc="-10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az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sse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a a</a:t>
            </a:r>
            <a:r>
              <a:rPr sz="900" spc="-5" dirty="0">
                <a:latin typeface="Calibri"/>
                <a:cs typeface="Calibri"/>
              </a:rPr>
              <a:t>pp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site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om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54852" y="243256"/>
            <a:ext cx="165735" cy="228473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100" spc="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spc="-2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FIL</a:t>
            </a:r>
            <a:r>
              <a:rPr sz="1100" spc="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ZI</a:t>
            </a:r>
            <a:r>
              <a:rPr sz="1100" spc="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1188" y="6839711"/>
            <a:ext cx="3465576" cy="23042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6957" y="7045007"/>
            <a:ext cx="2870457" cy="2023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8500" y="7034447"/>
            <a:ext cx="0" cy="2029460"/>
          </a:xfrm>
          <a:custGeom>
            <a:avLst/>
            <a:gdLst/>
            <a:ahLst/>
            <a:cxnLst/>
            <a:rect l="l" t="t" r="r" b="b"/>
            <a:pathLst>
              <a:path h="2029459">
                <a:moveTo>
                  <a:pt x="0" y="0"/>
                </a:moveTo>
                <a:lnTo>
                  <a:pt x="0" y="2028936"/>
                </a:lnTo>
              </a:path>
            </a:pathLst>
          </a:custGeom>
          <a:ln w="6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28958" y="7034447"/>
            <a:ext cx="0" cy="2029460"/>
          </a:xfrm>
          <a:custGeom>
            <a:avLst/>
            <a:gdLst/>
            <a:ahLst/>
            <a:cxnLst/>
            <a:rect l="l" t="t" r="r" b="b"/>
            <a:pathLst>
              <a:path h="2029459">
                <a:moveTo>
                  <a:pt x="0" y="0"/>
                </a:moveTo>
                <a:lnTo>
                  <a:pt x="0" y="2028936"/>
                </a:lnTo>
              </a:path>
            </a:pathLst>
          </a:custGeom>
          <a:ln w="6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5777" y="7037020"/>
            <a:ext cx="2876550" cy="0"/>
          </a:xfrm>
          <a:custGeom>
            <a:avLst/>
            <a:gdLst/>
            <a:ahLst/>
            <a:cxnLst/>
            <a:rect l="l" t="t" r="r" b="b"/>
            <a:pathLst>
              <a:path w="2876550">
                <a:moveTo>
                  <a:pt x="0" y="0"/>
                </a:moveTo>
                <a:lnTo>
                  <a:pt x="2875964" y="0"/>
                </a:lnTo>
              </a:path>
            </a:pathLst>
          </a:custGeom>
          <a:ln w="64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5777" y="9060675"/>
            <a:ext cx="2876550" cy="0"/>
          </a:xfrm>
          <a:custGeom>
            <a:avLst/>
            <a:gdLst/>
            <a:ahLst/>
            <a:cxnLst/>
            <a:rect l="l" t="t" r="r" b="b"/>
            <a:pathLst>
              <a:path w="2876550">
                <a:moveTo>
                  <a:pt x="0" y="0"/>
                </a:moveTo>
                <a:lnTo>
                  <a:pt x="2875964" y="0"/>
                </a:lnTo>
              </a:path>
            </a:pathLst>
          </a:custGeom>
          <a:ln w="66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00984" y="6839711"/>
            <a:ext cx="3465575" cy="23042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07109" y="7045007"/>
            <a:ext cx="2870457" cy="20235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498652" y="7034447"/>
            <a:ext cx="0" cy="2029460"/>
          </a:xfrm>
          <a:custGeom>
            <a:avLst/>
            <a:gdLst/>
            <a:ahLst/>
            <a:cxnLst/>
            <a:rect l="l" t="t" r="r" b="b"/>
            <a:pathLst>
              <a:path h="2029459">
                <a:moveTo>
                  <a:pt x="0" y="0"/>
                </a:moveTo>
                <a:lnTo>
                  <a:pt x="0" y="2028936"/>
                </a:lnTo>
              </a:path>
            </a:pathLst>
          </a:custGeom>
          <a:ln w="6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69109" y="7034447"/>
            <a:ext cx="0" cy="2029460"/>
          </a:xfrm>
          <a:custGeom>
            <a:avLst/>
            <a:gdLst/>
            <a:ahLst/>
            <a:cxnLst/>
            <a:rect l="l" t="t" r="r" b="b"/>
            <a:pathLst>
              <a:path h="2029459">
                <a:moveTo>
                  <a:pt x="0" y="0"/>
                </a:moveTo>
                <a:lnTo>
                  <a:pt x="0" y="2028936"/>
                </a:lnTo>
              </a:path>
            </a:pathLst>
          </a:custGeom>
          <a:ln w="6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95928" y="7037020"/>
            <a:ext cx="2876550" cy="0"/>
          </a:xfrm>
          <a:custGeom>
            <a:avLst/>
            <a:gdLst/>
            <a:ahLst/>
            <a:cxnLst/>
            <a:rect l="l" t="t" r="r" b="b"/>
            <a:pathLst>
              <a:path w="2876550">
                <a:moveTo>
                  <a:pt x="0" y="0"/>
                </a:moveTo>
                <a:lnTo>
                  <a:pt x="2875964" y="0"/>
                </a:lnTo>
              </a:path>
            </a:pathLst>
          </a:custGeom>
          <a:ln w="64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495928" y="9060675"/>
            <a:ext cx="2876550" cy="0"/>
          </a:xfrm>
          <a:custGeom>
            <a:avLst/>
            <a:gdLst/>
            <a:ahLst/>
            <a:cxnLst/>
            <a:rect l="l" t="t" r="r" b="b"/>
            <a:pathLst>
              <a:path w="2876550">
                <a:moveTo>
                  <a:pt x="0" y="0"/>
                </a:moveTo>
                <a:lnTo>
                  <a:pt x="2875964" y="0"/>
                </a:lnTo>
              </a:path>
            </a:pathLst>
          </a:custGeom>
          <a:ln w="66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09920" y="243971"/>
            <a:ext cx="578485" cy="31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SFT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371475" cy="9144000"/>
          </a:xfrm>
          <a:custGeom>
            <a:avLst/>
            <a:gdLst/>
            <a:ahLst/>
            <a:cxnLst/>
            <a:rect l="l" t="t" r="r" b="b"/>
            <a:pathLst>
              <a:path w="371475" h="9144000">
                <a:moveTo>
                  <a:pt x="371480" y="9143997"/>
                </a:moveTo>
                <a:lnTo>
                  <a:pt x="371480" y="0"/>
                </a:lnTo>
                <a:lnTo>
                  <a:pt x="0" y="0"/>
                </a:lnTo>
                <a:lnTo>
                  <a:pt x="0" y="9143997"/>
                </a:lnTo>
                <a:lnTo>
                  <a:pt x="371480" y="9143997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9547" y="623062"/>
            <a:ext cx="5891821" cy="377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82574" y="716601"/>
            <a:ext cx="304990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15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IONE</a:t>
            </a:r>
            <a:r>
              <a:rPr sz="15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0163" y="3370681"/>
            <a:ext cx="1917827" cy="1561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8016" y="3370681"/>
            <a:ext cx="1020851" cy="1561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88841" y="3370681"/>
            <a:ext cx="1307338" cy="1561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6307" y="3370681"/>
            <a:ext cx="1305940" cy="1561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50163" y="3664013"/>
            <a:ext cx="1917827" cy="1724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68016" y="3664013"/>
            <a:ext cx="1020851" cy="1724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88841" y="3664013"/>
            <a:ext cx="1307338" cy="1724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96307" y="3664013"/>
            <a:ext cx="1305940" cy="1724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50163" y="4246346"/>
            <a:ext cx="1917827" cy="17376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68016" y="4246346"/>
            <a:ext cx="1020851" cy="17376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88841" y="4246346"/>
            <a:ext cx="1307338" cy="17376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96307" y="4246346"/>
            <a:ext cx="1305940" cy="17376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0163" y="4592434"/>
            <a:ext cx="1917827" cy="14796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68016" y="4592434"/>
            <a:ext cx="1020851" cy="1479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688841" y="4592434"/>
            <a:ext cx="1307338" cy="1479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996307" y="4592434"/>
            <a:ext cx="1305940" cy="14796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0163" y="5150421"/>
            <a:ext cx="1917827" cy="17240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668016" y="5150421"/>
            <a:ext cx="1020851" cy="1724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88841" y="5150421"/>
            <a:ext cx="1307338" cy="1724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996307" y="5150421"/>
            <a:ext cx="1305940" cy="1724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0163" y="5495251"/>
            <a:ext cx="1917827" cy="19955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668016" y="5495251"/>
            <a:ext cx="1020851" cy="19955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688841" y="5495251"/>
            <a:ext cx="1307338" cy="19955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96307" y="5495251"/>
            <a:ext cx="1305940" cy="19955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85368" y="2847975"/>
            <a:ext cx="5683046" cy="32994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70070" y="6416459"/>
            <a:ext cx="2225957" cy="135053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097955" y="6410016"/>
            <a:ext cx="0" cy="1356360"/>
          </a:xfrm>
          <a:custGeom>
            <a:avLst/>
            <a:gdLst/>
            <a:ahLst/>
            <a:cxnLst/>
            <a:rect l="l" t="t" r="r" b="b"/>
            <a:pathLst>
              <a:path h="1356359">
                <a:moveTo>
                  <a:pt x="0" y="0"/>
                </a:moveTo>
                <a:lnTo>
                  <a:pt x="0" y="1356167"/>
                </a:lnTo>
              </a:path>
            </a:pathLst>
          </a:custGeom>
          <a:ln w="67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64609" y="7768756"/>
            <a:ext cx="2230755" cy="0"/>
          </a:xfrm>
          <a:custGeom>
            <a:avLst/>
            <a:gdLst/>
            <a:ahLst/>
            <a:cxnLst/>
            <a:rect l="l" t="t" r="r" b="b"/>
            <a:pathLst>
              <a:path w="2230754">
                <a:moveTo>
                  <a:pt x="0" y="0"/>
                </a:moveTo>
                <a:lnTo>
                  <a:pt x="2230615" y="0"/>
                </a:lnTo>
              </a:path>
            </a:pathLst>
          </a:custGeom>
          <a:ln w="6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51598" y="5987872"/>
            <a:ext cx="2770251" cy="221538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03858" y="1124077"/>
            <a:ext cx="4113657" cy="164249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28599" y="8428063"/>
            <a:ext cx="6430010" cy="1905"/>
          </a:xfrm>
          <a:custGeom>
            <a:avLst/>
            <a:gdLst/>
            <a:ahLst/>
            <a:cxnLst/>
            <a:rect l="l" t="t" r="r" b="b"/>
            <a:pathLst>
              <a:path w="6430009" h="1904">
                <a:moveTo>
                  <a:pt x="0" y="0"/>
                </a:moveTo>
                <a:lnTo>
                  <a:pt x="6429400" y="15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675843" y="2847975"/>
          <a:ext cx="5683043" cy="3263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1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0421">
                <a:tc>
                  <a:txBody>
                    <a:bodyPr/>
                    <a:lstStyle/>
                    <a:p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1360" marR="791845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Mo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dell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o Mo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59690" indent="-5969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fil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az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mq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il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9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ar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m²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2720" marR="92075" indent="-68580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ata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/max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mc/h M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in./Ma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fl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ow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³/h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7660" marR="137795" indent="-117475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za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tore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KW E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ngin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si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ze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KW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25"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170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17,6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Times New Roman"/>
                          <a:cs typeface="Times New Roman"/>
                        </a:rPr>
                        <a:t>123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21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5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082">
                <a:tc>
                  <a:txBody>
                    <a:bodyPr/>
                    <a:lstStyle/>
                    <a:p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170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26,4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184/316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0,55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170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35,2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246/422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075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0,55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465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170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44,0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308/528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0,75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513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170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52,8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370/633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0,75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25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816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210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24,8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173/297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0,75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210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37,2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260/446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1,10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210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49,6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347/595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1,10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7954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210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62,0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434/744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1,10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640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210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74,4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520/892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1,50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5626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9050">
                      <a:solidFill>
                        <a:srgbClr val="FF3300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688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310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58,0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406/696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1,50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9050">
                      <a:solidFill>
                        <a:srgbClr val="FF3300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465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310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87,0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609/1040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1,50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310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116,0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812/1390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2,20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644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310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145,0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1015/1740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2,20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2700">
                      <a:solidFill>
                        <a:srgbClr val="FDC38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513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FF33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SFT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310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9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174,0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1218/2008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2700">
                      <a:solidFill>
                        <a:srgbClr val="FDC38E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2,20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DC38E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T w="12700">
                      <a:solidFill>
                        <a:srgbClr val="FDC38E"/>
                      </a:solidFill>
                      <a:prstDash val="solid"/>
                    </a:lnT>
                    <a:lnB w="19050">
                      <a:solidFill>
                        <a:srgbClr val="FF33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33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0" name="Text Box 2">
            <a:extLst>
              <a:ext uri="{FF2B5EF4-FFF2-40B4-BE49-F238E27FC236}">
                <a16:creationId xmlns:a16="http://schemas.microsoft.com/office/drawing/2014/main" id="{6D2F6B07-0D64-4439-BFCA-F7A73ECFB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8458200"/>
            <a:ext cx="6486525" cy="6715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O.M.IT. s.r.l.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Tel (0039)  06 9271664   Via dei Castelli Romani, 22 - 00071 Pomezia (Roma) - </a:t>
            </a: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Italy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CCIAA RM n° 1570055 - </a:t>
            </a: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Cf</a:t>
            </a: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- </a:t>
            </a: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P.Iva</a:t>
            </a: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/Vat.: 15134901006  - CODICE UNIVOCO : E-mail : </a:t>
            </a:r>
            <a:r>
              <a:rPr kumimoji="0" lang="it-IT" altLang="it-IT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hlinkClick r:id="rId26"/>
              </a:rPr>
              <a:t>commerciale@omit.tech</a:t>
            </a: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rgbClr val="0070C1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626</Words>
  <Application>Microsoft Office PowerPoint</Application>
  <PresentationFormat>Presentazione su schermo (4:3)</PresentationFormat>
  <Paragraphs>98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andrea</dc:creator>
  <cp:lastModifiedBy>Carmine elia</cp:lastModifiedBy>
  <cp:revision>1</cp:revision>
  <dcterms:created xsi:type="dcterms:W3CDTF">2020-02-20T10:40:36Z</dcterms:created>
  <dcterms:modified xsi:type="dcterms:W3CDTF">2020-02-20T09:44:37Z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2015-02-18T00:00:00Z</vt:filetime>
  </property>
  <property fmtid="{D5CDD505-2E9C-101B-9397-08002B2CF9AE}" pid="3" name="LastSaved">
    <vt:filetime>2020-02-20T00:00:00Z</vt:filetime>
  </property>
</Properties>
</file>